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-145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5"/>
            <a:ext cx="814393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Коваль</dc:creator>
  <cp:lastModifiedBy>Коваль</cp:lastModifiedBy>
  <cp:revision>3</cp:revision>
  <dcterms:created xsi:type="dcterms:W3CDTF">2015-02-11T17:31:20Z</dcterms:created>
  <dcterms:modified xsi:type="dcterms:W3CDTF">2015-02-11T17:47:10Z</dcterms:modified>
</cp:coreProperties>
</file>